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3" r:id="rId1"/>
  </p:sldMasterIdLst>
  <p:sldIdLst>
    <p:sldId id="257" r:id="rId2"/>
    <p:sldId id="256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</p:sldIdLst>
  <p:sldSz cx="12192000" cy="6858000"/>
  <p:notesSz cx="6792913" cy="9925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370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pPr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418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pPr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505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pPr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789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pPr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30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pPr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724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pPr/>
              <a:t>6/20/2023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71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pPr/>
              <a:t>6/20/2023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209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pPr/>
              <a:t>6/20/2023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141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pPr/>
              <a:t>6/20/2023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109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pPr/>
              <a:t>6/20/2023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098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pPr/>
              <a:t>6/20/2023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13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84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DB748A8-5E1B-4B8C-9B35-60015697EC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746" y="4809530"/>
            <a:ext cx="7772400" cy="1463040"/>
          </a:xfrm>
        </p:spPr>
        <p:txBody>
          <a:bodyPr/>
          <a:lstStyle/>
          <a:p>
            <a:r>
              <a:rPr lang="pl-PL" dirty="0"/>
              <a:t>Jak wojna splotła dwa światy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D307F46E-C598-408D-8CF5-A9F83F00C77F}"/>
              </a:ext>
            </a:extLst>
          </p:cNvPr>
          <p:cNvSpPr txBox="1">
            <a:spLocks/>
          </p:cNvSpPr>
          <p:nvPr/>
        </p:nvSpPr>
        <p:spPr>
          <a:xfrm>
            <a:off x="7625378" y="5541050"/>
            <a:ext cx="4141695" cy="1021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195961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="" xmlns:a16="http://schemas.microsoft.com/office/drawing/2014/main" id="{773915F2-85A1-42ED-9FB7-4A26E8C85845}"/>
              </a:ext>
            </a:extLst>
          </p:cNvPr>
          <p:cNvSpPr/>
          <p:nvPr/>
        </p:nvSpPr>
        <p:spPr>
          <a:xfrm>
            <a:off x="7067774" y="5249732"/>
            <a:ext cx="4030530" cy="1256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5" name="Prostokąt 14">
            <a:extLst>
              <a:ext uri="{FF2B5EF4-FFF2-40B4-BE49-F238E27FC236}">
                <a16:creationId xmlns="" xmlns:a16="http://schemas.microsoft.com/office/drawing/2014/main" id="{7ACB6C9C-A417-4A60-BD53-4D79C4C3A47A}"/>
              </a:ext>
            </a:extLst>
          </p:cNvPr>
          <p:cNvSpPr/>
          <p:nvPr/>
        </p:nvSpPr>
        <p:spPr>
          <a:xfrm>
            <a:off x="7401261" y="5336724"/>
            <a:ext cx="4030530" cy="1256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="" xmlns:a16="http://schemas.microsoft.com/office/drawing/2014/main" id="{3485D599-787C-4E78-8A7B-69145DE6DC73}"/>
              </a:ext>
            </a:extLst>
          </p:cNvPr>
          <p:cNvSpPr/>
          <p:nvPr/>
        </p:nvSpPr>
        <p:spPr>
          <a:xfrm>
            <a:off x="3164541" y="74442"/>
            <a:ext cx="5862917" cy="10219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C77E2451-C002-4C43-97CA-EB7973A248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4541" y="74442"/>
            <a:ext cx="5862917" cy="1021976"/>
          </a:xfrm>
        </p:spPr>
        <p:txBody>
          <a:bodyPr>
            <a:normAutofit/>
          </a:bodyPr>
          <a:lstStyle/>
          <a:p>
            <a:pPr algn="ctr"/>
            <a:r>
              <a:rPr lang="pl-PL" sz="3200" dirty="0"/>
              <a:t>Splecione losy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1FB018C0-BA37-4ACB-B487-FF94F25D6453}"/>
              </a:ext>
            </a:extLst>
          </p:cNvPr>
          <p:cNvSpPr/>
          <p:nvPr/>
        </p:nvSpPr>
        <p:spPr>
          <a:xfrm>
            <a:off x="8145330" y="1321177"/>
            <a:ext cx="2542392" cy="3485478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Podtytuł 2">
            <a:extLst>
              <a:ext uri="{FF2B5EF4-FFF2-40B4-BE49-F238E27FC236}">
                <a16:creationId xmlns="" xmlns:a16="http://schemas.microsoft.com/office/drawing/2014/main" id="{DB6E68C3-F613-4E02-9E13-3C9F4E0E1910}"/>
              </a:ext>
            </a:extLst>
          </p:cNvPr>
          <p:cNvSpPr txBox="1">
            <a:spLocks/>
          </p:cNvSpPr>
          <p:nvPr/>
        </p:nvSpPr>
        <p:spPr>
          <a:xfrm>
            <a:off x="297628" y="1149363"/>
            <a:ext cx="7211210" cy="3710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dirty="0"/>
              <a:t>Ks. Wincenty Zawadzki – uratował ludzi z płonącej synagogi w no­cy z 8 na 9 wrze­śnia 1939 ro­ku, za co w 1989 zo­stał po­śmiert­nie odz­na­czo­ny izraelskim medalem Sprawiedliwy wśród Narodów Świata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="" xmlns:a16="http://schemas.microsoft.com/office/drawing/2014/main" id="{B0A4F7C6-6064-4004-902A-8DFB4B56D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0508" y="1448718"/>
            <a:ext cx="2172036" cy="329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14183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="" xmlns:a16="http://schemas.microsoft.com/office/drawing/2014/main" id="{773915F2-85A1-42ED-9FB7-4A26E8C85845}"/>
              </a:ext>
            </a:extLst>
          </p:cNvPr>
          <p:cNvSpPr/>
          <p:nvPr/>
        </p:nvSpPr>
        <p:spPr>
          <a:xfrm>
            <a:off x="7067774" y="5249732"/>
            <a:ext cx="4030530" cy="1256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5" name="Prostokąt 14">
            <a:extLst>
              <a:ext uri="{FF2B5EF4-FFF2-40B4-BE49-F238E27FC236}">
                <a16:creationId xmlns="" xmlns:a16="http://schemas.microsoft.com/office/drawing/2014/main" id="{7ACB6C9C-A417-4A60-BD53-4D79C4C3A47A}"/>
              </a:ext>
            </a:extLst>
          </p:cNvPr>
          <p:cNvSpPr/>
          <p:nvPr/>
        </p:nvSpPr>
        <p:spPr>
          <a:xfrm>
            <a:off x="7401261" y="5336724"/>
            <a:ext cx="4030530" cy="1256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="" xmlns:a16="http://schemas.microsoft.com/office/drawing/2014/main" id="{3485D599-787C-4E78-8A7B-69145DE6DC73}"/>
              </a:ext>
            </a:extLst>
          </p:cNvPr>
          <p:cNvSpPr/>
          <p:nvPr/>
        </p:nvSpPr>
        <p:spPr>
          <a:xfrm>
            <a:off x="3164541" y="74442"/>
            <a:ext cx="5862917" cy="10219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C77E2451-C002-4C43-97CA-EB7973A248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4541" y="74442"/>
            <a:ext cx="5862917" cy="1021976"/>
          </a:xfrm>
        </p:spPr>
        <p:txBody>
          <a:bodyPr>
            <a:normAutofit/>
          </a:bodyPr>
          <a:lstStyle/>
          <a:p>
            <a:pPr algn="ctr"/>
            <a:r>
              <a:rPr lang="pl-PL" sz="3200" dirty="0"/>
              <a:t>Splecione losy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1FB018C0-BA37-4ACB-B487-FF94F25D6453}"/>
              </a:ext>
            </a:extLst>
          </p:cNvPr>
          <p:cNvSpPr/>
          <p:nvPr/>
        </p:nvSpPr>
        <p:spPr>
          <a:xfrm>
            <a:off x="8145329" y="1486331"/>
            <a:ext cx="3397625" cy="2945820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Podtytuł 2">
            <a:extLst>
              <a:ext uri="{FF2B5EF4-FFF2-40B4-BE49-F238E27FC236}">
                <a16:creationId xmlns="" xmlns:a16="http://schemas.microsoft.com/office/drawing/2014/main" id="{DB6E68C3-F613-4E02-9E13-3C9F4E0E1910}"/>
              </a:ext>
            </a:extLst>
          </p:cNvPr>
          <p:cNvSpPr txBox="1">
            <a:spLocks/>
          </p:cNvSpPr>
          <p:nvPr/>
        </p:nvSpPr>
        <p:spPr>
          <a:xfrm>
            <a:off x="297628" y="1149363"/>
            <a:ext cx="7566212" cy="3710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dirty="0"/>
              <a:t>Dr Tadeusz </a:t>
            </a:r>
            <a:r>
              <a:rPr lang="pl-PL" sz="3200" dirty="0" err="1"/>
              <a:t>Kosibowicz</a:t>
            </a:r>
            <a:r>
              <a:rPr lang="pl-PL" sz="3200" dirty="0"/>
              <a:t> – w szpitalu miejskim ukrywał i leczył Żydów. W 2006 otrzymał pośmiertnie Medal Sprawiedliwy wśród Narodów Świata przyznawany osobom, które z narażeniem własnego życia ratowały Żydów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="" xmlns:a16="http://schemas.microsoft.com/office/drawing/2014/main" id="{B0A4F7C6-6064-4004-902A-8DFB4B56D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4054" y="1659792"/>
            <a:ext cx="3180174" cy="259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5808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="" xmlns:a16="http://schemas.microsoft.com/office/drawing/2014/main" id="{773915F2-85A1-42ED-9FB7-4A26E8C85845}"/>
              </a:ext>
            </a:extLst>
          </p:cNvPr>
          <p:cNvSpPr/>
          <p:nvPr/>
        </p:nvSpPr>
        <p:spPr>
          <a:xfrm>
            <a:off x="7067774" y="5249732"/>
            <a:ext cx="4030530" cy="1256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5" name="Prostokąt 14">
            <a:extLst>
              <a:ext uri="{FF2B5EF4-FFF2-40B4-BE49-F238E27FC236}">
                <a16:creationId xmlns="" xmlns:a16="http://schemas.microsoft.com/office/drawing/2014/main" id="{7ACB6C9C-A417-4A60-BD53-4D79C4C3A47A}"/>
              </a:ext>
            </a:extLst>
          </p:cNvPr>
          <p:cNvSpPr/>
          <p:nvPr/>
        </p:nvSpPr>
        <p:spPr>
          <a:xfrm>
            <a:off x="7401261" y="5336724"/>
            <a:ext cx="4030530" cy="1256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="" xmlns:a16="http://schemas.microsoft.com/office/drawing/2014/main" id="{3485D599-787C-4E78-8A7B-69145DE6DC73}"/>
              </a:ext>
            </a:extLst>
          </p:cNvPr>
          <p:cNvSpPr/>
          <p:nvPr/>
        </p:nvSpPr>
        <p:spPr>
          <a:xfrm>
            <a:off x="3164541" y="74442"/>
            <a:ext cx="5862917" cy="10219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C77E2451-C002-4C43-97CA-EB7973A248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4541" y="74442"/>
            <a:ext cx="5862917" cy="1021976"/>
          </a:xfrm>
        </p:spPr>
        <p:txBody>
          <a:bodyPr>
            <a:normAutofit/>
          </a:bodyPr>
          <a:lstStyle/>
          <a:p>
            <a:pPr algn="ctr"/>
            <a:r>
              <a:rPr lang="pl-PL" sz="3200" dirty="0"/>
              <a:t>Splecione losy</a:t>
            </a:r>
          </a:p>
        </p:txBody>
      </p:sp>
      <p:sp>
        <p:nvSpPr>
          <p:cNvPr id="7" name="Podtytuł 2">
            <a:extLst>
              <a:ext uri="{FF2B5EF4-FFF2-40B4-BE49-F238E27FC236}">
                <a16:creationId xmlns="" xmlns:a16="http://schemas.microsoft.com/office/drawing/2014/main" id="{DB6E68C3-F613-4E02-9E13-3C9F4E0E1910}"/>
              </a:ext>
            </a:extLst>
          </p:cNvPr>
          <p:cNvSpPr txBox="1">
            <a:spLocks/>
          </p:cNvSpPr>
          <p:nvPr/>
        </p:nvSpPr>
        <p:spPr>
          <a:xfrm>
            <a:off x="297628" y="1149363"/>
            <a:ext cx="7566212" cy="3710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dirty="0"/>
              <a:t>Stanisława Sapińska – kontaktowała się z Rutką </a:t>
            </a:r>
            <a:r>
              <a:rPr lang="pl-PL" sz="3200" dirty="0" err="1"/>
              <a:t>Laskier</a:t>
            </a:r>
            <a:r>
              <a:rPr lang="pl-PL" sz="3200" dirty="0"/>
              <a:t> i przechowywała jej pamiętnik, który stał się sensacją na dużą skalę.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="" xmlns:a16="http://schemas.microsoft.com/office/drawing/2014/main" id="{F8D31F9E-F407-4D2F-92AD-56BD8C5C0173}"/>
              </a:ext>
            </a:extLst>
          </p:cNvPr>
          <p:cNvSpPr/>
          <p:nvPr/>
        </p:nvSpPr>
        <p:spPr>
          <a:xfrm>
            <a:off x="8145330" y="1321177"/>
            <a:ext cx="2542392" cy="3485478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01155CF6-8D75-4399-A644-8B240A905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6554" y="1562922"/>
            <a:ext cx="2239944" cy="300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6083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="" xmlns:a16="http://schemas.microsoft.com/office/drawing/2014/main" id="{773915F2-85A1-42ED-9FB7-4A26E8C85845}"/>
              </a:ext>
            </a:extLst>
          </p:cNvPr>
          <p:cNvSpPr/>
          <p:nvPr/>
        </p:nvSpPr>
        <p:spPr>
          <a:xfrm>
            <a:off x="7067774" y="5249732"/>
            <a:ext cx="4030530" cy="1256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5" name="Prostokąt 14">
            <a:extLst>
              <a:ext uri="{FF2B5EF4-FFF2-40B4-BE49-F238E27FC236}">
                <a16:creationId xmlns="" xmlns:a16="http://schemas.microsoft.com/office/drawing/2014/main" id="{7ACB6C9C-A417-4A60-BD53-4D79C4C3A47A}"/>
              </a:ext>
            </a:extLst>
          </p:cNvPr>
          <p:cNvSpPr/>
          <p:nvPr/>
        </p:nvSpPr>
        <p:spPr>
          <a:xfrm>
            <a:off x="7401261" y="5336724"/>
            <a:ext cx="4030530" cy="1256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="" xmlns:a16="http://schemas.microsoft.com/office/drawing/2014/main" id="{3485D599-787C-4E78-8A7B-69145DE6DC73}"/>
              </a:ext>
            </a:extLst>
          </p:cNvPr>
          <p:cNvSpPr/>
          <p:nvPr/>
        </p:nvSpPr>
        <p:spPr>
          <a:xfrm>
            <a:off x="3164541" y="130488"/>
            <a:ext cx="5862917" cy="10219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Podtytuł 2">
            <a:extLst>
              <a:ext uri="{FF2B5EF4-FFF2-40B4-BE49-F238E27FC236}">
                <a16:creationId xmlns="" xmlns:a16="http://schemas.microsoft.com/office/drawing/2014/main" id="{DB6E68C3-F613-4E02-9E13-3C9F4E0E1910}"/>
              </a:ext>
            </a:extLst>
          </p:cNvPr>
          <p:cNvSpPr txBox="1">
            <a:spLocks/>
          </p:cNvSpPr>
          <p:nvPr/>
        </p:nvSpPr>
        <p:spPr>
          <a:xfrm>
            <a:off x="2312893" y="1019815"/>
            <a:ext cx="7566212" cy="3710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200" dirty="0"/>
              <a:t>Wzajemne relacje Żydów i Polaków sprawiły, że do naszych czasów przetrwała choć część przedwojennego dorobku kulturowego m.in. szkoły, cmentarze. </a:t>
            </a:r>
            <a:endParaRPr lang="pl-PL" sz="3200" dirty="0" smtClean="0"/>
          </a:p>
          <a:p>
            <a:pPr algn="ctr"/>
            <a:r>
              <a:rPr lang="pl-PL" sz="3200" dirty="0" smtClean="0"/>
              <a:t>Głęboka </a:t>
            </a:r>
            <a:r>
              <a:rPr lang="pl-PL" sz="3200" dirty="0"/>
              <a:t>więź między nimi sprawiła, że np. Polacy pomagali Żydom podczas okupacji</a:t>
            </a:r>
            <a:r>
              <a:rPr lang="pl-PL" sz="3200"/>
              <a:t>. </a:t>
            </a:r>
            <a:endParaRPr lang="pl-PL" sz="3200" dirty="0"/>
          </a:p>
        </p:txBody>
      </p:sp>
      <p:sp>
        <p:nvSpPr>
          <p:cNvPr id="10" name="Podtytuł 2">
            <a:extLst>
              <a:ext uri="{FF2B5EF4-FFF2-40B4-BE49-F238E27FC236}">
                <a16:creationId xmlns="" xmlns:a16="http://schemas.microsoft.com/office/drawing/2014/main" id="{DEF7A2EE-600F-4F9B-802D-9DD818C9AF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4541" y="86992"/>
            <a:ext cx="5862917" cy="1021976"/>
          </a:xfrm>
        </p:spPr>
        <p:txBody>
          <a:bodyPr>
            <a:normAutofit/>
          </a:bodyPr>
          <a:lstStyle/>
          <a:p>
            <a:pPr algn="ctr"/>
            <a:r>
              <a:rPr lang="pl-PL" sz="3200" smtClean="0"/>
              <a:t>Podsumowanie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15827383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>
            <a:extLst>
              <a:ext uri="{FF2B5EF4-FFF2-40B4-BE49-F238E27FC236}">
                <a16:creationId xmlns="" xmlns:a16="http://schemas.microsoft.com/office/drawing/2014/main" id="{7ACB6C9C-A417-4A60-BD53-4D79C4C3A47A}"/>
              </a:ext>
            </a:extLst>
          </p:cNvPr>
          <p:cNvSpPr/>
          <p:nvPr/>
        </p:nvSpPr>
        <p:spPr>
          <a:xfrm>
            <a:off x="7067774" y="5249732"/>
            <a:ext cx="4030530" cy="1256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="" xmlns:a16="http://schemas.microsoft.com/office/drawing/2014/main" id="{3485D599-787C-4E78-8A7B-69145DE6DC73}"/>
              </a:ext>
            </a:extLst>
          </p:cNvPr>
          <p:cNvSpPr/>
          <p:nvPr/>
        </p:nvSpPr>
        <p:spPr>
          <a:xfrm>
            <a:off x="3164541" y="74442"/>
            <a:ext cx="5862917" cy="10219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C77E2451-C002-4C43-97CA-EB7973A248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4541" y="74442"/>
            <a:ext cx="5862917" cy="1021976"/>
          </a:xfrm>
        </p:spPr>
        <p:txBody>
          <a:bodyPr>
            <a:normAutofit/>
          </a:bodyPr>
          <a:lstStyle/>
          <a:p>
            <a:pPr algn="ctr"/>
            <a:r>
              <a:rPr lang="pl-PL" sz="3200" dirty="0"/>
              <a:t>Regiony miasta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="" xmlns:a16="http://schemas.microsoft.com/office/drawing/2014/main" id="{D8B4B14A-CD2E-4869-B6A2-6F7AAD7F058E}"/>
              </a:ext>
            </a:extLst>
          </p:cNvPr>
          <p:cNvSpPr/>
          <p:nvPr/>
        </p:nvSpPr>
        <p:spPr>
          <a:xfrm>
            <a:off x="1093694" y="1686261"/>
            <a:ext cx="4141694" cy="3485478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1FB018C0-BA37-4ACB-B487-FF94F25D6453}"/>
              </a:ext>
            </a:extLst>
          </p:cNvPr>
          <p:cNvSpPr/>
          <p:nvPr/>
        </p:nvSpPr>
        <p:spPr>
          <a:xfrm>
            <a:off x="6956614" y="1686261"/>
            <a:ext cx="4141694" cy="3485478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Podtytuł 2">
            <a:extLst>
              <a:ext uri="{FF2B5EF4-FFF2-40B4-BE49-F238E27FC236}">
                <a16:creationId xmlns="" xmlns:a16="http://schemas.microsoft.com/office/drawing/2014/main" id="{DB6E68C3-F613-4E02-9E13-3C9F4E0E1910}"/>
              </a:ext>
            </a:extLst>
          </p:cNvPr>
          <p:cNvSpPr txBox="1">
            <a:spLocks/>
          </p:cNvSpPr>
          <p:nvPr/>
        </p:nvSpPr>
        <p:spPr>
          <a:xfrm>
            <a:off x="1093692" y="4960207"/>
            <a:ext cx="4141695" cy="1021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200" dirty="0"/>
              <a:t>Żydzi</a:t>
            </a:r>
          </a:p>
        </p:txBody>
      </p:sp>
      <p:sp>
        <p:nvSpPr>
          <p:cNvPr id="8" name="Podtytuł 2">
            <a:extLst>
              <a:ext uri="{FF2B5EF4-FFF2-40B4-BE49-F238E27FC236}">
                <a16:creationId xmlns="" xmlns:a16="http://schemas.microsoft.com/office/drawing/2014/main" id="{2FE48842-47BC-40D1-BF60-857453847757}"/>
              </a:ext>
            </a:extLst>
          </p:cNvPr>
          <p:cNvSpPr txBox="1">
            <a:spLocks/>
          </p:cNvSpPr>
          <p:nvPr/>
        </p:nvSpPr>
        <p:spPr>
          <a:xfrm>
            <a:off x="6956610" y="5048062"/>
            <a:ext cx="4141695" cy="1021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200" dirty="0"/>
              <a:t>Polacy</a:t>
            </a:r>
          </a:p>
        </p:txBody>
      </p:sp>
      <p:sp>
        <p:nvSpPr>
          <p:cNvPr id="9" name="Podtytuł 2">
            <a:extLst>
              <a:ext uri="{FF2B5EF4-FFF2-40B4-BE49-F238E27FC236}">
                <a16:creationId xmlns="" xmlns:a16="http://schemas.microsoft.com/office/drawing/2014/main" id="{3848BC76-EFD5-4F93-84C1-ECF8DDB8E3C5}"/>
              </a:ext>
            </a:extLst>
          </p:cNvPr>
          <p:cNvSpPr txBox="1">
            <a:spLocks/>
          </p:cNvSpPr>
          <p:nvPr/>
        </p:nvSpPr>
        <p:spPr>
          <a:xfrm>
            <a:off x="1093689" y="5420132"/>
            <a:ext cx="4141695" cy="1021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200" dirty="0"/>
              <a:t>Stare miasto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="" xmlns:a16="http://schemas.microsoft.com/office/drawing/2014/main" id="{D0E064C3-E067-4D49-B8BA-745D4204D548}"/>
              </a:ext>
            </a:extLst>
          </p:cNvPr>
          <p:cNvSpPr txBox="1">
            <a:spLocks/>
          </p:cNvSpPr>
          <p:nvPr/>
        </p:nvSpPr>
        <p:spPr>
          <a:xfrm>
            <a:off x="6956609" y="5483922"/>
            <a:ext cx="4141695" cy="1021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200" dirty="0"/>
              <a:t>Obrzeża np. </a:t>
            </a:r>
            <a:r>
              <a:rPr lang="pl-PL" sz="3200" dirty="0" err="1"/>
              <a:t>Małobądz</a:t>
            </a:r>
            <a:endParaRPr lang="pl-PL" sz="3200" dirty="0"/>
          </a:p>
        </p:txBody>
      </p:sp>
      <p:pic>
        <p:nvPicPr>
          <p:cNvPr id="12" name="Obraz 11">
            <a:extLst>
              <a:ext uri="{FF2B5EF4-FFF2-40B4-BE49-F238E27FC236}">
                <a16:creationId xmlns="" xmlns:a16="http://schemas.microsoft.com/office/drawing/2014/main" id="{60E36D54-4C34-4481-9581-86BDA40EE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703" y="1767613"/>
            <a:ext cx="3933938" cy="328045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="" xmlns:a16="http://schemas.microsoft.com/office/drawing/2014/main" id="{8E7A58F5-6041-4291-88F0-F8855F252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774" y="1809939"/>
            <a:ext cx="3937523" cy="327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42364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>
            <a:extLst>
              <a:ext uri="{FF2B5EF4-FFF2-40B4-BE49-F238E27FC236}">
                <a16:creationId xmlns="" xmlns:a16="http://schemas.microsoft.com/office/drawing/2014/main" id="{7ACB6C9C-A417-4A60-BD53-4D79C4C3A47A}"/>
              </a:ext>
            </a:extLst>
          </p:cNvPr>
          <p:cNvSpPr/>
          <p:nvPr/>
        </p:nvSpPr>
        <p:spPr>
          <a:xfrm>
            <a:off x="7067774" y="5249732"/>
            <a:ext cx="4030530" cy="1256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="" xmlns:a16="http://schemas.microsoft.com/office/drawing/2014/main" id="{3485D599-787C-4E78-8A7B-69145DE6DC73}"/>
              </a:ext>
            </a:extLst>
          </p:cNvPr>
          <p:cNvSpPr/>
          <p:nvPr/>
        </p:nvSpPr>
        <p:spPr>
          <a:xfrm>
            <a:off x="3164541" y="74442"/>
            <a:ext cx="5862917" cy="10219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C77E2451-C002-4C43-97CA-EB7973A248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4541" y="74442"/>
            <a:ext cx="5862917" cy="1021976"/>
          </a:xfrm>
        </p:spPr>
        <p:txBody>
          <a:bodyPr>
            <a:normAutofit/>
          </a:bodyPr>
          <a:lstStyle/>
          <a:p>
            <a:pPr algn="ctr"/>
            <a:r>
              <a:rPr lang="pl-PL" sz="3200" dirty="0"/>
              <a:t>Szpitale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="" xmlns:a16="http://schemas.microsoft.com/office/drawing/2014/main" id="{D8B4B14A-CD2E-4869-B6A2-6F7AAD7F058E}"/>
              </a:ext>
            </a:extLst>
          </p:cNvPr>
          <p:cNvSpPr/>
          <p:nvPr/>
        </p:nvSpPr>
        <p:spPr>
          <a:xfrm>
            <a:off x="1093694" y="1686261"/>
            <a:ext cx="4141694" cy="3485478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1FB018C0-BA37-4ACB-B487-FF94F25D6453}"/>
              </a:ext>
            </a:extLst>
          </p:cNvPr>
          <p:cNvSpPr/>
          <p:nvPr/>
        </p:nvSpPr>
        <p:spPr>
          <a:xfrm>
            <a:off x="6956614" y="1686261"/>
            <a:ext cx="4141694" cy="3485478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Podtytuł 2">
            <a:extLst>
              <a:ext uri="{FF2B5EF4-FFF2-40B4-BE49-F238E27FC236}">
                <a16:creationId xmlns="" xmlns:a16="http://schemas.microsoft.com/office/drawing/2014/main" id="{DB6E68C3-F613-4E02-9E13-3C9F4E0E1910}"/>
              </a:ext>
            </a:extLst>
          </p:cNvPr>
          <p:cNvSpPr txBox="1">
            <a:spLocks/>
          </p:cNvSpPr>
          <p:nvPr/>
        </p:nvSpPr>
        <p:spPr>
          <a:xfrm>
            <a:off x="1093692" y="4960207"/>
            <a:ext cx="4141695" cy="1021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200" dirty="0"/>
              <a:t>Żydzi</a:t>
            </a:r>
          </a:p>
        </p:txBody>
      </p:sp>
      <p:sp>
        <p:nvSpPr>
          <p:cNvPr id="8" name="Podtytuł 2">
            <a:extLst>
              <a:ext uri="{FF2B5EF4-FFF2-40B4-BE49-F238E27FC236}">
                <a16:creationId xmlns="" xmlns:a16="http://schemas.microsoft.com/office/drawing/2014/main" id="{2FE48842-47BC-40D1-BF60-857453847757}"/>
              </a:ext>
            </a:extLst>
          </p:cNvPr>
          <p:cNvSpPr txBox="1">
            <a:spLocks/>
          </p:cNvSpPr>
          <p:nvPr/>
        </p:nvSpPr>
        <p:spPr>
          <a:xfrm>
            <a:off x="6956610" y="5048062"/>
            <a:ext cx="4141695" cy="1021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200" dirty="0"/>
              <a:t>Polacy</a:t>
            </a:r>
          </a:p>
        </p:txBody>
      </p:sp>
      <p:sp>
        <p:nvSpPr>
          <p:cNvPr id="9" name="Podtytuł 2">
            <a:extLst>
              <a:ext uri="{FF2B5EF4-FFF2-40B4-BE49-F238E27FC236}">
                <a16:creationId xmlns="" xmlns:a16="http://schemas.microsoft.com/office/drawing/2014/main" id="{3848BC76-EFD5-4F93-84C1-ECF8DDB8E3C5}"/>
              </a:ext>
            </a:extLst>
          </p:cNvPr>
          <p:cNvSpPr txBox="1">
            <a:spLocks/>
          </p:cNvSpPr>
          <p:nvPr/>
        </p:nvSpPr>
        <p:spPr>
          <a:xfrm>
            <a:off x="1093689" y="5420132"/>
            <a:ext cx="4141695" cy="1021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200" dirty="0"/>
              <a:t>Ul. Podzamcze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="" xmlns:a16="http://schemas.microsoft.com/office/drawing/2014/main" id="{D0E064C3-E067-4D49-B8BA-745D4204D548}"/>
              </a:ext>
            </a:extLst>
          </p:cNvPr>
          <p:cNvSpPr txBox="1">
            <a:spLocks/>
          </p:cNvSpPr>
          <p:nvPr/>
        </p:nvSpPr>
        <p:spPr>
          <a:xfrm>
            <a:off x="6956609" y="5483922"/>
            <a:ext cx="4141695" cy="1021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200" dirty="0"/>
              <a:t>Plac 3 maja 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="" xmlns:a16="http://schemas.microsoft.com/office/drawing/2014/main" id="{60E36D54-4C34-4481-9581-86BDA40EE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703" y="1767613"/>
            <a:ext cx="3955452" cy="328045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="" xmlns:a16="http://schemas.microsoft.com/office/drawing/2014/main" id="{8E7A58F5-6041-4291-88F0-F8855F2527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79"/>
          <a:stretch/>
        </p:blipFill>
        <p:spPr>
          <a:xfrm>
            <a:off x="7067774" y="1809938"/>
            <a:ext cx="3937523" cy="323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2306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>
            <a:extLst>
              <a:ext uri="{FF2B5EF4-FFF2-40B4-BE49-F238E27FC236}">
                <a16:creationId xmlns="" xmlns:a16="http://schemas.microsoft.com/office/drawing/2014/main" id="{7ACB6C9C-A417-4A60-BD53-4D79C4C3A47A}"/>
              </a:ext>
            </a:extLst>
          </p:cNvPr>
          <p:cNvSpPr/>
          <p:nvPr/>
        </p:nvSpPr>
        <p:spPr>
          <a:xfrm>
            <a:off x="7067774" y="5249732"/>
            <a:ext cx="4030530" cy="1256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="" xmlns:a16="http://schemas.microsoft.com/office/drawing/2014/main" id="{3485D599-787C-4E78-8A7B-69145DE6DC73}"/>
              </a:ext>
            </a:extLst>
          </p:cNvPr>
          <p:cNvSpPr/>
          <p:nvPr/>
        </p:nvSpPr>
        <p:spPr>
          <a:xfrm>
            <a:off x="3164541" y="74442"/>
            <a:ext cx="5862917" cy="10219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C77E2451-C002-4C43-97CA-EB7973A248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4541" y="74442"/>
            <a:ext cx="5862917" cy="1021976"/>
          </a:xfrm>
        </p:spPr>
        <p:txBody>
          <a:bodyPr>
            <a:normAutofit/>
          </a:bodyPr>
          <a:lstStyle/>
          <a:p>
            <a:pPr algn="ctr"/>
            <a:r>
              <a:rPr lang="pl-PL" sz="3200" dirty="0"/>
              <a:t>Szkoła podstawowa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="" xmlns:a16="http://schemas.microsoft.com/office/drawing/2014/main" id="{D8B4B14A-CD2E-4869-B6A2-6F7AAD7F058E}"/>
              </a:ext>
            </a:extLst>
          </p:cNvPr>
          <p:cNvSpPr/>
          <p:nvPr/>
        </p:nvSpPr>
        <p:spPr>
          <a:xfrm>
            <a:off x="1093694" y="1686261"/>
            <a:ext cx="4141694" cy="3485478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1FB018C0-BA37-4ACB-B487-FF94F25D6453}"/>
              </a:ext>
            </a:extLst>
          </p:cNvPr>
          <p:cNvSpPr/>
          <p:nvPr/>
        </p:nvSpPr>
        <p:spPr>
          <a:xfrm>
            <a:off x="6956614" y="1686261"/>
            <a:ext cx="4141694" cy="3485478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Podtytuł 2">
            <a:extLst>
              <a:ext uri="{FF2B5EF4-FFF2-40B4-BE49-F238E27FC236}">
                <a16:creationId xmlns="" xmlns:a16="http://schemas.microsoft.com/office/drawing/2014/main" id="{DB6E68C3-F613-4E02-9E13-3C9F4E0E1910}"/>
              </a:ext>
            </a:extLst>
          </p:cNvPr>
          <p:cNvSpPr txBox="1">
            <a:spLocks/>
          </p:cNvSpPr>
          <p:nvPr/>
        </p:nvSpPr>
        <p:spPr>
          <a:xfrm>
            <a:off x="1093692" y="4960207"/>
            <a:ext cx="4141695" cy="1021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200" dirty="0"/>
              <a:t>Żydzi</a:t>
            </a:r>
          </a:p>
        </p:txBody>
      </p:sp>
      <p:sp>
        <p:nvSpPr>
          <p:cNvPr id="8" name="Podtytuł 2">
            <a:extLst>
              <a:ext uri="{FF2B5EF4-FFF2-40B4-BE49-F238E27FC236}">
                <a16:creationId xmlns="" xmlns:a16="http://schemas.microsoft.com/office/drawing/2014/main" id="{2FE48842-47BC-40D1-BF60-857453847757}"/>
              </a:ext>
            </a:extLst>
          </p:cNvPr>
          <p:cNvSpPr txBox="1">
            <a:spLocks/>
          </p:cNvSpPr>
          <p:nvPr/>
        </p:nvSpPr>
        <p:spPr>
          <a:xfrm>
            <a:off x="6956610" y="5048062"/>
            <a:ext cx="4141695" cy="1021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200" dirty="0"/>
              <a:t>Polacy</a:t>
            </a:r>
          </a:p>
        </p:txBody>
      </p:sp>
      <p:sp>
        <p:nvSpPr>
          <p:cNvPr id="9" name="Podtytuł 2">
            <a:extLst>
              <a:ext uri="{FF2B5EF4-FFF2-40B4-BE49-F238E27FC236}">
                <a16:creationId xmlns="" xmlns:a16="http://schemas.microsoft.com/office/drawing/2014/main" id="{3848BC76-EFD5-4F93-84C1-ECF8DDB8E3C5}"/>
              </a:ext>
            </a:extLst>
          </p:cNvPr>
          <p:cNvSpPr txBox="1">
            <a:spLocks/>
          </p:cNvSpPr>
          <p:nvPr/>
        </p:nvSpPr>
        <p:spPr>
          <a:xfrm>
            <a:off x="1093689" y="5420132"/>
            <a:ext cx="4141695" cy="1021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200" dirty="0"/>
              <a:t>Szkoła im. </a:t>
            </a:r>
            <a:r>
              <a:rPr lang="pl-PL" sz="3200" dirty="0" err="1"/>
              <a:t>Rapaporta</a:t>
            </a:r>
            <a:endParaRPr lang="pl-PL" sz="3200" dirty="0"/>
          </a:p>
        </p:txBody>
      </p:sp>
      <p:sp>
        <p:nvSpPr>
          <p:cNvPr id="10" name="Podtytuł 2">
            <a:extLst>
              <a:ext uri="{FF2B5EF4-FFF2-40B4-BE49-F238E27FC236}">
                <a16:creationId xmlns="" xmlns:a16="http://schemas.microsoft.com/office/drawing/2014/main" id="{D0E064C3-E067-4D49-B8BA-745D4204D548}"/>
              </a:ext>
            </a:extLst>
          </p:cNvPr>
          <p:cNvSpPr txBox="1">
            <a:spLocks/>
          </p:cNvSpPr>
          <p:nvPr/>
        </p:nvSpPr>
        <p:spPr>
          <a:xfrm>
            <a:off x="6956609" y="5483922"/>
            <a:ext cx="4141695" cy="1021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200" dirty="0"/>
              <a:t>Szkoła </a:t>
            </a:r>
            <a:r>
              <a:rPr lang="pl-PL" sz="3200" dirty="0" smtClean="0"/>
              <a:t>Podstawowa nr </a:t>
            </a:r>
            <a:r>
              <a:rPr lang="pl-PL" sz="3200" dirty="0"/>
              <a:t>1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="" xmlns:a16="http://schemas.microsoft.com/office/drawing/2014/main" id="{60E36D54-4C34-4481-9581-86BDA40EE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703" y="1827719"/>
            <a:ext cx="3933938" cy="3220343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="" xmlns:a16="http://schemas.microsoft.com/office/drawing/2014/main" id="{8E7A58F5-6041-4291-88F0-F8855F252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774" y="1827719"/>
            <a:ext cx="3937523" cy="324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10275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>
            <a:extLst>
              <a:ext uri="{FF2B5EF4-FFF2-40B4-BE49-F238E27FC236}">
                <a16:creationId xmlns="" xmlns:a16="http://schemas.microsoft.com/office/drawing/2014/main" id="{7ACB6C9C-A417-4A60-BD53-4D79C4C3A47A}"/>
              </a:ext>
            </a:extLst>
          </p:cNvPr>
          <p:cNvSpPr/>
          <p:nvPr/>
        </p:nvSpPr>
        <p:spPr>
          <a:xfrm>
            <a:off x="7067774" y="5249732"/>
            <a:ext cx="4030530" cy="1256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="" xmlns:a16="http://schemas.microsoft.com/office/drawing/2014/main" id="{3485D599-787C-4E78-8A7B-69145DE6DC73}"/>
              </a:ext>
            </a:extLst>
          </p:cNvPr>
          <p:cNvSpPr/>
          <p:nvPr/>
        </p:nvSpPr>
        <p:spPr>
          <a:xfrm>
            <a:off x="3164541" y="74442"/>
            <a:ext cx="5862917" cy="10219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C77E2451-C002-4C43-97CA-EB7973A248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4541" y="74442"/>
            <a:ext cx="5862917" cy="1021976"/>
          </a:xfrm>
        </p:spPr>
        <p:txBody>
          <a:bodyPr>
            <a:normAutofit/>
          </a:bodyPr>
          <a:lstStyle/>
          <a:p>
            <a:pPr algn="ctr"/>
            <a:r>
              <a:rPr lang="pl-PL" sz="3200" dirty="0"/>
              <a:t>Szkoła średnia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="" xmlns:a16="http://schemas.microsoft.com/office/drawing/2014/main" id="{D8B4B14A-CD2E-4869-B6A2-6F7AAD7F058E}"/>
              </a:ext>
            </a:extLst>
          </p:cNvPr>
          <p:cNvSpPr/>
          <p:nvPr/>
        </p:nvSpPr>
        <p:spPr>
          <a:xfrm>
            <a:off x="1093694" y="1686261"/>
            <a:ext cx="4141694" cy="3485478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1FB018C0-BA37-4ACB-B487-FF94F25D6453}"/>
              </a:ext>
            </a:extLst>
          </p:cNvPr>
          <p:cNvSpPr/>
          <p:nvPr/>
        </p:nvSpPr>
        <p:spPr>
          <a:xfrm>
            <a:off x="6956614" y="1686261"/>
            <a:ext cx="4141694" cy="3485478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Podtytuł 2">
            <a:extLst>
              <a:ext uri="{FF2B5EF4-FFF2-40B4-BE49-F238E27FC236}">
                <a16:creationId xmlns="" xmlns:a16="http://schemas.microsoft.com/office/drawing/2014/main" id="{DB6E68C3-F613-4E02-9E13-3C9F4E0E1910}"/>
              </a:ext>
            </a:extLst>
          </p:cNvPr>
          <p:cNvSpPr txBox="1">
            <a:spLocks/>
          </p:cNvSpPr>
          <p:nvPr/>
        </p:nvSpPr>
        <p:spPr>
          <a:xfrm>
            <a:off x="1093692" y="4960207"/>
            <a:ext cx="4141695" cy="1021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200" dirty="0"/>
              <a:t>Żydzi</a:t>
            </a:r>
          </a:p>
        </p:txBody>
      </p:sp>
      <p:sp>
        <p:nvSpPr>
          <p:cNvPr id="8" name="Podtytuł 2">
            <a:extLst>
              <a:ext uri="{FF2B5EF4-FFF2-40B4-BE49-F238E27FC236}">
                <a16:creationId xmlns="" xmlns:a16="http://schemas.microsoft.com/office/drawing/2014/main" id="{2FE48842-47BC-40D1-BF60-857453847757}"/>
              </a:ext>
            </a:extLst>
          </p:cNvPr>
          <p:cNvSpPr txBox="1">
            <a:spLocks/>
          </p:cNvSpPr>
          <p:nvPr/>
        </p:nvSpPr>
        <p:spPr>
          <a:xfrm>
            <a:off x="6956610" y="5048062"/>
            <a:ext cx="4141695" cy="1021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200" dirty="0"/>
              <a:t>Polacy</a:t>
            </a:r>
          </a:p>
        </p:txBody>
      </p:sp>
      <p:sp>
        <p:nvSpPr>
          <p:cNvPr id="9" name="Podtytuł 2">
            <a:extLst>
              <a:ext uri="{FF2B5EF4-FFF2-40B4-BE49-F238E27FC236}">
                <a16:creationId xmlns="" xmlns:a16="http://schemas.microsoft.com/office/drawing/2014/main" id="{3848BC76-EFD5-4F93-84C1-ECF8DDB8E3C5}"/>
              </a:ext>
            </a:extLst>
          </p:cNvPr>
          <p:cNvSpPr txBox="1">
            <a:spLocks/>
          </p:cNvSpPr>
          <p:nvPr/>
        </p:nvSpPr>
        <p:spPr>
          <a:xfrm>
            <a:off x="1093689" y="5420132"/>
            <a:ext cx="4446499" cy="1021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sz="3200" dirty="0"/>
          </a:p>
        </p:txBody>
      </p:sp>
      <p:sp>
        <p:nvSpPr>
          <p:cNvPr id="10" name="Podtytuł 2">
            <a:extLst>
              <a:ext uri="{FF2B5EF4-FFF2-40B4-BE49-F238E27FC236}">
                <a16:creationId xmlns="" xmlns:a16="http://schemas.microsoft.com/office/drawing/2014/main" id="{D0E064C3-E067-4D49-B8BA-745D4204D548}"/>
              </a:ext>
            </a:extLst>
          </p:cNvPr>
          <p:cNvSpPr txBox="1">
            <a:spLocks/>
          </p:cNvSpPr>
          <p:nvPr/>
        </p:nvSpPr>
        <p:spPr>
          <a:xfrm>
            <a:off x="6956610" y="5561915"/>
            <a:ext cx="4141695" cy="1021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400" dirty="0"/>
              <a:t>Liceum im. </a:t>
            </a:r>
            <a:r>
              <a:rPr lang="pl-PL" sz="2400" dirty="0" smtClean="0"/>
              <a:t>Mikołaja Kopernika </a:t>
            </a:r>
            <a:r>
              <a:rPr lang="pl-PL" sz="2400" dirty="0"/>
              <a:t>(szkoła handlowa)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DFE99BA1-F7D9-43BB-8708-D7E722568A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56" r="11004"/>
          <a:stretch/>
        </p:blipFill>
        <p:spPr>
          <a:xfrm>
            <a:off x="7067774" y="1809938"/>
            <a:ext cx="3880150" cy="3254183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="" xmlns:a16="http://schemas.microsoft.com/office/drawing/2014/main" id="{70E65AAB-42E7-43A8-A6E3-25620762E5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573"/>
          <a:stretch/>
        </p:blipFill>
        <p:spPr>
          <a:xfrm>
            <a:off x="1224463" y="1801908"/>
            <a:ext cx="3880151" cy="3254183"/>
          </a:xfrm>
          <a:prstGeom prst="rect">
            <a:avLst/>
          </a:prstGeom>
        </p:spPr>
      </p:pic>
      <p:sp>
        <p:nvSpPr>
          <p:cNvPr id="13" name="Podtytuł 2">
            <a:extLst>
              <a:ext uri="{FF2B5EF4-FFF2-40B4-BE49-F238E27FC236}">
                <a16:creationId xmlns="" xmlns:a16="http://schemas.microsoft.com/office/drawing/2014/main" id="{B390EF63-2CA3-4BDC-9735-7A2C86949768}"/>
              </a:ext>
            </a:extLst>
          </p:cNvPr>
          <p:cNvSpPr txBox="1">
            <a:spLocks/>
          </p:cNvSpPr>
          <p:nvPr/>
        </p:nvSpPr>
        <p:spPr>
          <a:xfrm>
            <a:off x="1204856" y="5471195"/>
            <a:ext cx="4141695" cy="1021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400" dirty="0"/>
              <a:t>Szkoła średnia </a:t>
            </a:r>
            <a:r>
              <a:rPr lang="pl-PL" sz="2400" dirty="0" err="1"/>
              <a:t>Furstenberga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5968017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kąt 17">
            <a:extLst>
              <a:ext uri="{FF2B5EF4-FFF2-40B4-BE49-F238E27FC236}">
                <a16:creationId xmlns="" xmlns:a16="http://schemas.microsoft.com/office/drawing/2014/main" id="{2BFAFB4B-DB57-446B-8E26-A2544531BCA0}"/>
              </a:ext>
            </a:extLst>
          </p:cNvPr>
          <p:cNvSpPr/>
          <p:nvPr/>
        </p:nvSpPr>
        <p:spPr>
          <a:xfrm>
            <a:off x="7067774" y="5249732"/>
            <a:ext cx="4030530" cy="1256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5" name="Prostokąt 14">
            <a:extLst>
              <a:ext uri="{FF2B5EF4-FFF2-40B4-BE49-F238E27FC236}">
                <a16:creationId xmlns="" xmlns:a16="http://schemas.microsoft.com/office/drawing/2014/main" id="{7ACB6C9C-A417-4A60-BD53-4D79C4C3A47A}"/>
              </a:ext>
            </a:extLst>
          </p:cNvPr>
          <p:cNvSpPr/>
          <p:nvPr/>
        </p:nvSpPr>
        <p:spPr>
          <a:xfrm>
            <a:off x="7401261" y="5336724"/>
            <a:ext cx="4030530" cy="1256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="" xmlns:a16="http://schemas.microsoft.com/office/drawing/2014/main" id="{3485D599-787C-4E78-8A7B-69145DE6DC73}"/>
              </a:ext>
            </a:extLst>
          </p:cNvPr>
          <p:cNvSpPr/>
          <p:nvPr/>
        </p:nvSpPr>
        <p:spPr>
          <a:xfrm>
            <a:off x="3164541" y="74442"/>
            <a:ext cx="5862917" cy="10219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C77E2451-C002-4C43-97CA-EB7973A248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4541" y="74442"/>
            <a:ext cx="5862917" cy="1021976"/>
          </a:xfrm>
        </p:spPr>
        <p:txBody>
          <a:bodyPr>
            <a:normAutofit/>
          </a:bodyPr>
          <a:lstStyle/>
          <a:p>
            <a:pPr algn="ctr"/>
            <a:r>
              <a:rPr lang="pl-PL" sz="3200" dirty="0"/>
              <a:t>Kluby sportowe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="" xmlns:a16="http://schemas.microsoft.com/office/drawing/2014/main" id="{D8B4B14A-CD2E-4869-B6A2-6F7AAD7F058E}"/>
              </a:ext>
            </a:extLst>
          </p:cNvPr>
          <p:cNvSpPr/>
          <p:nvPr/>
        </p:nvSpPr>
        <p:spPr>
          <a:xfrm>
            <a:off x="1093694" y="1686261"/>
            <a:ext cx="4141694" cy="3485478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1FB018C0-BA37-4ACB-B487-FF94F25D6453}"/>
              </a:ext>
            </a:extLst>
          </p:cNvPr>
          <p:cNvSpPr/>
          <p:nvPr/>
        </p:nvSpPr>
        <p:spPr>
          <a:xfrm>
            <a:off x="6956614" y="1686261"/>
            <a:ext cx="4141694" cy="3485478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Podtytuł 2">
            <a:extLst>
              <a:ext uri="{FF2B5EF4-FFF2-40B4-BE49-F238E27FC236}">
                <a16:creationId xmlns="" xmlns:a16="http://schemas.microsoft.com/office/drawing/2014/main" id="{DB6E68C3-F613-4E02-9E13-3C9F4E0E1910}"/>
              </a:ext>
            </a:extLst>
          </p:cNvPr>
          <p:cNvSpPr txBox="1">
            <a:spLocks/>
          </p:cNvSpPr>
          <p:nvPr/>
        </p:nvSpPr>
        <p:spPr>
          <a:xfrm>
            <a:off x="1093692" y="4960207"/>
            <a:ext cx="4141695" cy="1021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200" dirty="0"/>
              <a:t>Żydzi</a:t>
            </a:r>
          </a:p>
        </p:txBody>
      </p:sp>
      <p:sp>
        <p:nvSpPr>
          <p:cNvPr id="8" name="Podtytuł 2">
            <a:extLst>
              <a:ext uri="{FF2B5EF4-FFF2-40B4-BE49-F238E27FC236}">
                <a16:creationId xmlns="" xmlns:a16="http://schemas.microsoft.com/office/drawing/2014/main" id="{2FE48842-47BC-40D1-BF60-857453847757}"/>
              </a:ext>
            </a:extLst>
          </p:cNvPr>
          <p:cNvSpPr txBox="1">
            <a:spLocks/>
          </p:cNvSpPr>
          <p:nvPr/>
        </p:nvSpPr>
        <p:spPr>
          <a:xfrm>
            <a:off x="6956610" y="5048062"/>
            <a:ext cx="4141695" cy="1021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200" dirty="0"/>
              <a:t>Polacy</a:t>
            </a:r>
          </a:p>
        </p:txBody>
      </p:sp>
      <p:sp>
        <p:nvSpPr>
          <p:cNvPr id="9" name="Podtytuł 2">
            <a:extLst>
              <a:ext uri="{FF2B5EF4-FFF2-40B4-BE49-F238E27FC236}">
                <a16:creationId xmlns="" xmlns:a16="http://schemas.microsoft.com/office/drawing/2014/main" id="{3848BC76-EFD5-4F93-84C1-ECF8DDB8E3C5}"/>
              </a:ext>
            </a:extLst>
          </p:cNvPr>
          <p:cNvSpPr txBox="1">
            <a:spLocks/>
          </p:cNvSpPr>
          <p:nvPr/>
        </p:nvSpPr>
        <p:spPr>
          <a:xfrm>
            <a:off x="1093689" y="5420132"/>
            <a:ext cx="4446499" cy="1021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200" dirty="0" err="1"/>
              <a:t>Hakoah</a:t>
            </a:r>
            <a:r>
              <a:rPr lang="pl-PL" sz="3200" dirty="0"/>
              <a:t>, </a:t>
            </a:r>
            <a:r>
              <a:rPr lang="pl-PL" sz="3200" dirty="0" err="1"/>
              <a:t>Makabi</a:t>
            </a:r>
            <a:endParaRPr lang="pl-PL" sz="3200" dirty="0"/>
          </a:p>
        </p:txBody>
      </p:sp>
      <p:sp>
        <p:nvSpPr>
          <p:cNvPr id="10" name="Podtytuł 2">
            <a:extLst>
              <a:ext uri="{FF2B5EF4-FFF2-40B4-BE49-F238E27FC236}">
                <a16:creationId xmlns="" xmlns:a16="http://schemas.microsoft.com/office/drawing/2014/main" id="{D0E064C3-E067-4D49-B8BA-745D4204D548}"/>
              </a:ext>
            </a:extLst>
          </p:cNvPr>
          <p:cNvSpPr txBox="1">
            <a:spLocks/>
          </p:cNvSpPr>
          <p:nvPr/>
        </p:nvSpPr>
        <p:spPr>
          <a:xfrm>
            <a:off x="6956609" y="5483922"/>
            <a:ext cx="4141695" cy="1021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200" dirty="0"/>
              <a:t>Sarmacja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DFE99BA1-F7D9-43BB-8708-D7E722568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6609" y="1720910"/>
            <a:ext cx="3859494" cy="3074729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="" xmlns:a16="http://schemas.microsoft.com/office/drawing/2014/main" id="{70E65AAB-42E7-43A8-A6E3-25620762E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18475">
            <a:off x="1224464" y="1873952"/>
            <a:ext cx="3880151" cy="2341024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="" xmlns:a16="http://schemas.microsoft.com/office/drawing/2014/main" id="{20CF7BD8-719E-49EC-82AC-0CA61091A7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99133">
            <a:off x="3708193" y="3709932"/>
            <a:ext cx="1386184" cy="1386184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="" xmlns:a16="http://schemas.microsoft.com/office/drawing/2014/main" id="{6D3E22D2-7536-447C-A6D8-12D567A5CA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5897" y1="10769" x2="33846" y2="13846"/>
                        <a14:foregroundMark x1="33846" y1="13846" x2="81538" y2="9744"/>
                        <a14:foregroundMark x1="86154" y1="11282" x2="52308" y2="69231"/>
                        <a14:foregroundMark x1="52308" y1="69231" x2="40513" y2="75385"/>
                        <a14:foregroundMark x1="38462" y1="76923" x2="50256" y2="81026"/>
                        <a14:foregroundMark x1="50769" y1="79487" x2="67692" y2="75385"/>
                        <a14:foregroundMark x1="67692" y1="75385" x2="67692" y2="75385"/>
                        <a14:foregroundMark x1="61538" y1="65641" x2="37949" y2="17436"/>
                        <a14:foregroundMark x1="37949" y1="17436" x2="36923" y2="11795"/>
                        <a14:foregroundMark x1="55385" y1="16410" x2="55385" y2="63590"/>
                        <a14:foregroundMark x1="34872" y1="67692" x2="27179" y2="45641"/>
                        <a14:foregroundMark x1="27179" y1="45641" x2="26154" y2="34359"/>
                        <a14:foregroundMark x1="26667" y1="33333" x2="44615" y2="52821"/>
                        <a14:foregroundMark x1="44615" y1="52821" x2="54359" y2="57949"/>
                        <a14:foregroundMark x1="53333" y1="25641" x2="67179" y2="33846"/>
                        <a14:foregroundMark x1="60000" y1="17436" x2="68205" y2="30256"/>
                        <a14:foregroundMark x1="55385" y1="19487" x2="33333" y2="20513"/>
                        <a14:foregroundMark x1="33333" y1="20513" x2="32308" y2="22051"/>
                        <a14:foregroundMark x1="36923" y1="26667" x2="65128" y2="42564"/>
                        <a14:foregroundMark x1="61538" y1="22564" x2="62051" y2="3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689932">
            <a:off x="9505262" y="3907285"/>
            <a:ext cx="1210366" cy="121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42634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="" xmlns:a16="http://schemas.microsoft.com/office/drawing/2014/main" id="{773915F2-85A1-42ED-9FB7-4A26E8C85845}"/>
              </a:ext>
            </a:extLst>
          </p:cNvPr>
          <p:cNvSpPr/>
          <p:nvPr/>
        </p:nvSpPr>
        <p:spPr>
          <a:xfrm>
            <a:off x="7067774" y="5249732"/>
            <a:ext cx="4030530" cy="1256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="" xmlns:a16="http://schemas.microsoft.com/office/drawing/2014/main" id="{7D515C0F-1CC2-412B-A35D-63DE322933DC}"/>
              </a:ext>
            </a:extLst>
          </p:cNvPr>
          <p:cNvSpPr/>
          <p:nvPr/>
        </p:nvSpPr>
        <p:spPr>
          <a:xfrm>
            <a:off x="7067774" y="1772145"/>
            <a:ext cx="3899763" cy="3291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5" name="Prostokąt 14">
            <a:extLst>
              <a:ext uri="{FF2B5EF4-FFF2-40B4-BE49-F238E27FC236}">
                <a16:creationId xmlns="" xmlns:a16="http://schemas.microsoft.com/office/drawing/2014/main" id="{7ACB6C9C-A417-4A60-BD53-4D79C4C3A47A}"/>
              </a:ext>
            </a:extLst>
          </p:cNvPr>
          <p:cNvSpPr/>
          <p:nvPr/>
        </p:nvSpPr>
        <p:spPr>
          <a:xfrm>
            <a:off x="7401261" y="5336724"/>
            <a:ext cx="4030530" cy="1256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="" xmlns:a16="http://schemas.microsoft.com/office/drawing/2014/main" id="{3485D599-787C-4E78-8A7B-69145DE6DC73}"/>
              </a:ext>
            </a:extLst>
          </p:cNvPr>
          <p:cNvSpPr/>
          <p:nvPr/>
        </p:nvSpPr>
        <p:spPr>
          <a:xfrm>
            <a:off x="3164541" y="74442"/>
            <a:ext cx="5862917" cy="10219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C77E2451-C002-4C43-97CA-EB7973A248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4541" y="74442"/>
            <a:ext cx="5862917" cy="1021976"/>
          </a:xfrm>
        </p:spPr>
        <p:txBody>
          <a:bodyPr>
            <a:normAutofit/>
          </a:bodyPr>
          <a:lstStyle/>
          <a:p>
            <a:pPr algn="ctr"/>
            <a:r>
              <a:rPr lang="pl-PL" sz="3200" dirty="0"/>
              <a:t>Religia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="" xmlns:a16="http://schemas.microsoft.com/office/drawing/2014/main" id="{D8B4B14A-CD2E-4869-B6A2-6F7AAD7F058E}"/>
              </a:ext>
            </a:extLst>
          </p:cNvPr>
          <p:cNvSpPr/>
          <p:nvPr/>
        </p:nvSpPr>
        <p:spPr>
          <a:xfrm>
            <a:off x="1093694" y="1686261"/>
            <a:ext cx="4141694" cy="3485478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1FB018C0-BA37-4ACB-B487-FF94F25D6453}"/>
              </a:ext>
            </a:extLst>
          </p:cNvPr>
          <p:cNvSpPr/>
          <p:nvPr/>
        </p:nvSpPr>
        <p:spPr>
          <a:xfrm>
            <a:off x="6956614" y="1686261"/>
            <a:ext cx="4141694" cy="3485478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Podtytuł 2">
            <a:extLst>
              <a:ext uri="{FF2B5EF4-FFF2-40B4-BE49-F238E27FC236}">
                <a16:creationId xmlns="" xmlns:a16="http://schemas.microsoft.com/office/drawing/2014/main" id="{DB6E68C3-F613-4E02-9E13-3C9F4E0E1910}"/>
              </a:ext>
            </a:extLst>
          </p:cNvPr>
          <p:cNvSpPr txBox="1">
            <a:spLocks/>
          </p:cNvSpPr>
          <p:nvPr/>
        </p:nvSpPr>
        <p:spPr>
          <a:xfrm>
            <a:off x="1093692" y="4960207"/>
            <a:ext cx="4141695" cy="1021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200" dirty="0"/>
              <a:t>Żydzi</a:t>
            </a:r>
          </a:p>
        </p:txBody>
      </p:sp>
      <p:sp>
        <p:nvSpPr>
          <p:cNvPr id="8" name="Podtytuł 2">
            <a:extLst>
              <a:ext uri="{FF2B5EF4-FFF2-40B4-BE49-F238E27FC236}">
                <a16:creationId xmlns="" xmlns:a16="http://schemas.microsoft.com/office/drawing/2014/main" id="{2FE48842-47BC-40D1-BF60-857453847757}"/>
              </a:ext>
            </a:extLst>
          </p:cNvPr>
          <p:cNvSpPr txBox="1">
            <a:spLocks/>
          </p:cNvSpPr>
          <p:nvPr/>
        </p:nvSpPr>
        <p:spPr>
          <a:xfrm>
            <a:off x="6956610" y="5048062"/>
            <a:ext cx="4141695" cy="1021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200" dirty="0"/>
              <a:t>Polacy</a:t>
            </a:r>
          </a:p>
        </p:txBody>
      </p:sp>
      <p:sp>
        <p:nvSpPr>
          <p:cNvPr id="9" name="Podtytuł 2">
            <a:extLst>
              <a:ext uri="{FF2B5EF4-FFF2-40B4-BE49-F238E27FC236}">
                <a16:creationId xmlns="" xmlns:a16="http://schemas.microsoft.com/office/drawing/2014/main" id="{3848BC76-EFD5-4F93-84C1-ECF8DDB8E3C5}"/>
              </a:ext>
            </a:extLst>
          </p:cNvPr>
          <p:cNvSpPr txBox="1">
            <a:spLocks/>
          </p:cNvSpPr>
          <p:nvPr/>
        </p:nvSpPr>
        <p:spPr>
          <a:xfrm>
            <a:off x="1093689" y="5420132"/>
            <a:ext cx="4446499" cy="1021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200" dirty="0"/>
              <a:t>Synagoga ul. Bożnicza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="" xmlns:a16="http://schemas.microsoft.com/office/drawing/2014/main" id="{D0E064C3-E067-4D49-B8BA-745D4204D548}"/>
              </a:ext>
            </a:extLst>
          </p:cNvPr>
          <p:cNvSpPr txBox="1">
            <a:spLocks/>
          </p:cNvSpPr>
          <p:nvPr/>
        </p:nvSpPr>
        <p:spPr>
          <a:xfrm>
            <a:off x="6956609" y="5483922"/>
            <a:ext cx="4141695" cy="1021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200" dirty="0"/>
              <a:t>Kościół Świętej Trójcy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DFE99BA1-F7D9-43BB-8708-D7E722568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921" y="1809938"/>
            <a:ext cx="2269856" cy="3254183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="" xmlns:a16="http://schemas.microsoft.com/office/drawing/2014/main" id="{70E65AAB-42E7-43A8-A6E3-25620762E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463" y="1952047"/>
            <a:ext cx="3880151" cy="295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8017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="" xmlns:a16="http://schemas.microsoft.com/office/drawing/2014/main" id="{267C8248-A074-4947-AB77-339D6001EDF0}"/>
              </a:ext>
            </a:extLst>
          </p:cNvPr>
          <p:cNvSpPr/>
          <p:nvPr/>
        </p:nvSpPr>
        <p:spPr>
          <a:xfrm>
            <a:off x="7067774" y="5249732"/>
            <a:ext cx="4030530" cy="1256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5" name="Prostokąt 14">
            <a:extLst>
              <a:ext uri="{FF2B5EF4-FFF2-40B4-BE49-F238E27FC236}">
                <a16:creationId xmlns="" xmlns:a16="http://schemas.microsoft.com/office/drawing/2014/main" id="{7ACB6C9C-A417-4A60-BD53-4D79C4C3A47A}"/>
              </a:ext>
            </a:extLst>
          </p:cNvPr>
          <p:cNvSpPr/>
          <p:nvPr/>
        </p:nvSpPr>
        <p:spPr>
          <a:xfrm>
            <a:off x="7012193" y="5354100"/>
            <a:ext cx="4030530" cy="1256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="" xmlns:a16="http://schemas.microsoft.com/office/drawing/2014/main" id="{3485D599-787C-4E78-8A7B-69145DE6DC73}"/>
              </a:ext>
            </a:extLst>
          </p:cNvPr>
          <p:cNvSpPr/>
          <p:nvPr/>
        </p:nvSpPr>
        <p:spPr>
          <a:xfrm>
            <a:off x="3164541" y="74442"/>
            <a:ext cx="5862917" cy="10219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C77E2451-C002-4C43-97CA-EB7973A248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4541" y="74442"/>
            <a:ext cx="5862917" cy="1021976"/>
          </a:xfrm>
        </p:spPr>
        <p:txBody>
          <a:bodyPr>
            <a:normAutofit/>
          </a:bodyPr>
          <a:lstStyle/>
          <a:p>
            <a:pPr algn="ctr"/>
            <a:r>
              <a:rPr lang="pl-PL" sz="3200" dirty="0"/>
              <a:t>Święta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="" xmlns:a16="http://schemas.microsoft.com/office/drawing/2014/main" id="{D8B4B14A-CD2E-4869-B6A2-6F7AAD7F058E}"/>
              </a:ext>
            </a:extLst>
          </p:cNvPr>
          <p:cNvSpPr/>
          <p:nvPr/>
        </p:nvSpPr>
        <p:spPr>
          <a:xfrm>
            <a:off x="1093694" y="1686261"/>
            <a:ext cx="4141694" cy="3485478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1FB018C0-BA37-4ACB-B487-FF94F25D6453}"/>
              </a:ext>
            </a:extLst>
          </p:cNvPr>
          <p:cNvSpPr/>
          <p:nvPr/>
        </p:nvSpPr>
        <p:spPr>
          <a:xfrm>
            <a:off x="6956614" y="1686261"/>
            <a:ext cx="4141694" cy="3485478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Podtytuł 2">
            <a:extLst>
              <a:ext uri="{FF2B5EF4-FFF2-40B4-BE49-F238E27FC236}">
                <a16:creationId xmlns="" xmlns:a16="http://schemas.microsoft.com/office/drawing/2014/main" id="{DB6E68C3-F613-4E02-9E13-3C9F4E0E1910}"/>
              </a:ext>
            </a:extLst>
          </p:cNvPr>
          <p:cNvSpPr txBox="1">
            <a:spLocks/>
          </p:cNvSpPr>
          <p:nvPr/>
        </p:nvSpPr>
        <p:spPr>
          <a:xfrm>
            <a:off x="1093692" y="4960207"/>
            <a:ext cx="4141695" cy="1021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200" dirty="0"/>
              <a:t>Żydzi</a:t>
            </a:r>
          </a:p>
        </p:txBody>
      </p:sp>
      <p:sp>
        <p:nvSpPr>
          <p:cNvPr id="8" name="Podtytuł 2">
            <a:extLst>
              <a:ext uri="{FF2B5EF4-FFF2-40B4-BE49-F238E27FC236}">
                <a16:creationId xmlns="" xmlns:a16="http://schemas.microsoft.com/office/drawing/2014/main" id="{2FE48842-47BC-40D1-BF60-857453847757}"/>
              </a:ext>
            </a:extLst>
          </p:cNvPr>
          <p:cNvSpPr txBox="1">
            <a:spLocks/>
          </p:cNvSpPr>
          <p:nvPr/>
        </p:nvSpPr>
        <p:spPr>
          <a:xfrm>
            <a:off x="6956610" y="5048062"/>
            <a:ext cx="4141695" cy="1021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200" dirty="0"/>
              <a:t>Polacy</a:t>
            </a:r>
          </a:p>
        </p:txBody>
      </p:sp>
      <p:sp>
        <p:nvSpPr>
          <p:cNvPr id="9" name="Podtytuł 2">
            <a:extLst>
              <a:ext uri="{FF2B5EF4-FFF2-40B4-BE49-F238E27FC236}">
                <a16:creationId xmlns="" xmlns:a16="http://schemas.microsoft.com/office/drawing/2014/main" id="{3848BC76-EFD5-4F93-84C1-ECF8DDB8E3C5}"/>
              </a:ext>
            </a:extLst>
          </p:cNvPr>
          <p:cNvSpPr txBox="1">
            <a:spLocks/>
          </p:cNvSpPr>
          <p:nvPr/>
        </p:nvSpPr>
        <p:spPr>
          <a:xfrm>
            <a:off x="1093689" y="5626248"/>
            <a:ext cx="4446499" cy="984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500" dirty="0" err="1"/>
              <a:t>Rosz</a:t>
            </a:r>
            <a:r>
              <a:rPr lang="pl-PL" sz="2500" dirty="0"/>
              <a:t> ha-</a:t>
            </a:r>
            <a:r>
              <a:rPr lang="pl-PL" sz="2500" dirty="0" err="1"/>
              <a:t>Szana</a:t>
            </a:r>
            <a:r>
              <a:rPr lang="pl-PL" sz="2500" dirty="0"/>
              <a:t>, </a:t>
            </a:r>
            <a:r>
              <a:rPr lang="pl-PL" sz="2500" dirty="0" err="1"/>
              <a:t>Jom</a:t>
            </a:r>
            <a:r>
              <a:rPr lang="pl-PL" sz="2500" dirty="0"/>
              <a:t> </a:t>
            </a:r>
            <a:r>
              <a:rPr lang="pl-PL" sz="2500" dirty="0" err="1"/>
              <a:t>Kipur</a:t>
            </a:r>
            <a:r>
              <a:rPr lang="pl-PL" sz="2500" dirty="0"/>
              <a:t>, </a:t>
            </a:r>
            <a:r>
              <a:rPr lang="pl-PL" sz="2500" dirty="0" err="1"/>
              <a:t>Sukkot</a:t>
            </a:r>
            <a:r>
              <a:rPr lang="pl-PL" sz="2500" dirty="0"/>
              <a:t>, Chanuka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="" xmlns:a16="http://schemas.microsoft.com/office/drawing/2014/main" id="{D0E064C3-E067-4D49-B8BA-745D4204D548}"/>
              </a:ext>
            </a:extLst>
          </p:cNvPr>
          <p:cNvSpPr txBox="1">
            <a:spLocks/>
          </p:cNvSpPr>
          <p:nvPr/>
        </p:nvSpPr>
        <p:spPr>
          <a:xfrm>
            <a:off x="6956609" y="5718110"/>
            <a:ext cx="4141695" cy="1021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200" dirty="0"/>
              <a:t>Trzech króli, Wielkanoc, Boże Ciało, Boże Narodzenie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DFE99BA1-F7D9-43BB-8708-D7E722568A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42" r="6479"/>
          <a:stretch/>
        </p:blipFill>
        <p:spPr>
          <a:xfrm>
            <a:off x="7088531" y="2043953"/>
            <a:ext cx="3857328" cy="2821748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="" xmlns:a16="http://schemas.microsoft.com/office/drawing/2014/main" id="{70E65AAB-42E7-43A8-A6E3-25620762E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41" y="1952047"/>
            <a:ext cx="3836795" cy="295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6894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="" xmlns:a16="http://schemas.microsoft.com/office/drawing/2014/main" id="{773915F2-85A1-42ED-9FB7-4A26E8C85845}"/>
              </a:ext>
            </a:extLst>
          </p:cNvPr>
          <p:cNvSpPr/>
          <p:nvPr/>
        </p:nvSpPr>
        <p:spPr>
          <a:xfrm>
            <a:off x="7067774" y="5249732"/>
            <a:ext cx="4030530" cy="1256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5" name="Prostokąt 14">
            <a:extLst>
              <a:ext uri="{FF2B5EF4-FFF2-40B4-BE49-F238E27FC236}">
                <a16:creationId xmlns="" xmlns:a16="http://schemas.microsoft.com/office/drawing/2014/main" id="{7ACB6C9C-A417-4A60-BD53-4D79C4C3A47A}"/>
              </a:ext>
            </a:extLst>
          </p:cNvPr>
          <p:cNvSpPr/>
          <p:nvPr/>
        </p:nvSpPr>
        <p:spPr>
          <a:xfrm>
            <a:off x="7401261" y="5336724"/>
            <a:ext cx="4030530" cy="1256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="" xmlns:a16="http://schemas.microsoft.com/office/drawing/2014/main" id="{3485D599-787C-4E78-8A7B-69145DE6DC73}"/>
              </a:ext>
            </a:extLst>
          </p:cNvPr>
          <p:cNvSpPr/>
          <p:nvPr/>
        </p:nvSpPr>
        <p:spPr>
          <a:xfrm>
            <a:off x="3164541" y="74442"/>
            <a:ext cx="5862917" cy="10219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C77E2451-C002-4C43-97CA-EB7973A248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4541" y="74442"/>
            <a:ext cx="5862917" cy="1021976"/>
          </a:xfrm>
        </p:spPr>
        <p:txBody>
          <a:bodyPr>
            <a:normAutofit/>
          </a:bodyPr>
          <a:lstStyle/>
          <a:p>
            <a:pPr algn="ctr"/>
            <a:r>
              <a:rPr lang="pl-PL" sz="3200" dirty="0"/>
              <a:t>Cmentarze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="" xmlns:a16="http://schemas.microsoft.com/office/drawing/2014/main" id="{D8B4B14A-CD2E-4869-B6A2-6F7AAD7F058E}"/>
              </a:ext>
            </a:extLst>
          </p:cNvPr>
          <p:cNvSpPr/>
          <p:nvPr/>
        </p:nvSpPr>
        <p:spPr>
          <a:xfrm>
            <a:off x="1093694" y="1686261"/>
            <a:ext cx="4141694" cy="3485478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1FB018C0-BA37-4ACB-B487-FF94F25D6453}"/>
              </a:ext>
            </a:extLst>
          </p:cNvPr>
          <p:cNvSpPr/>
          <p:nvPr/>
        </p:nvSpPr>
        <p:spPr>
          <a:xfrm>
            <a:off x="6956614" y="1686261"/>
            <a:ext cx="4141694" cy="3485478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Podtytuł 2">
            <a:extLst>
              <a:ext uri="{FF2B5EF4-FFF2-40B4-BE49-F238E27FC236}">
                <a16:creationId xmlns="" xmlns:a16="http://schemas.microsoft.com/office/drawing/2014/main" id="{DB6E68C3-F613-4E02-9E13-3C9F4E0E1910}"/>
              </a:ext>
            </a:extLst>
          </p:cNvPr>
          <p:cNvSpPr txBox="1">
            <a:spLocks/>
          </p:cNvSpPr>
          <p:nvPr/>
        </p:nvSpPr>
        <p:spPr>
          <a:xfrm>
            <a:off x="1093692" y="4960207"/>
            <a:ext cx="4141695" cy="1021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200" dirty="0"/>
              <a:t>Żydzi</a:t>
            </a:r>
          </a:p>
        </p:txBody>
      </p:sp>
      <p:sp>
        <p:nvSpPr>
          <p:cNvPr id="8" name="Podtytuł 2">
            <a:extLst>
              <a:ext uri="{FF2B5EF4-FFF2-40B4-BE49-F238E27FC236}">
                <a16:creationId xmlns="" xmlns:a16="http://schemas.microsoft.com/office/drawing/2014/main" id="{2FE48842-47BC-40D1-BF60-857453847757}"/>
              </a:ext>
            </a:extLst>
          </p:cNvPr>
          <p:cNvSpPr txBox="1">
            <a:spLocks/>
          </p:cNvSpPr>
          <p:nvPr/>
        </p:nvSpPr>
        <p:spPr>
          <a:xfrm>
            <a:off x="6956610" y="5048062"/>
            <a:ext cx="4141695" cy="1021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200" dirty="0"/>
              <a:t>Polacy</a:t>
            </a:r>
          </a:p>
        </p:txBody>
      </p:sp>
      <p:sp>
        <p:nvSpPr>
          <p:cNvPr id="9" name="Podtytuł 2">
            <a:extLst>
              <a:ext uri="{FF2B5EF4-FFF2-40B4-BE49-F238E27FC236}">
                <a16:creationId xmlns="" xmlns:a16="http://schemas.microsoft.com/office/drawing/2014/main" id="{3848BC76-EFD5-4F93-84C1-ECF8DDB8E3C5}"/>
              </a:ext>
            </a:extLst>
          </p:cNvPr>
          <p:cNvSpPr txBox="1">
            <a:spLocks/>
          </p:cNvSpPr>
          <p:nvPr/>
        </p:nvSpPr>
        <p:spPr>
          <a:xfrm>
            <a:off x="1093689" y="5420132"/>
            <a:ext cx="4446499" cy="1021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200" dirty="0"/>
              <a:t>Kirkut podzamcze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="" xmlns:a16="http://schemas.microsoft.com/office/drawing/2014/main" id="{D0E064C3-E067-4D49-B8BA-745D4204D548}"/>
              </a:ext>
            </a:extLst>
          </p:cNvPr>
          <p:cNvSpPr txBox="1">
            <a:spLocks/>
          </p:cNvSpPr>
          <p:nvPr/>
        </p:nvSpPr>
        <p:spPr>
          <a:xfrm>
            <a:off x="6956609" y="5483922"/>
            <a:ext cx="4141695" cy="1021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200" dirty="0"/>
              <a:t>Na górze zamkowej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DFE99BA1-F7D9-43BB-8708-D7E722568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773" y="2138364"/>
            <a:ext cx="3891365" cy="2581272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="" xmlns:a16="http://schemas.microsoft.com/office/drawing/2014/main" id="{70E65AAB-42E7-43A8-A6E3-25620762E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463" y="2138364"/>
            <a:ext cx="3880151" cy="258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01379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ny">
  <a:themeElements>
    <a:clrScheme name="Integralny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ny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ny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4417</TotalTime>
  <Words>230</Words>
  <Application>Microsoft Office PowerPoint</Application>
  <PresentationFormat>Panoramiczny</PresentationFormat>
  <Paragraphs>50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Arial</vt:lpstr>
      <vt:lpstr>Tw Cen MT</vt:lpstr>
      <vt:lpstr>Tw Cen MT Condensed</vt:lpstr>
      <vt:lpstr>Wingdings 3</vt:lpstr>
      <vt:lpstr>Integralny</vt:lpstr>
      <vt:lpstr>Jak wojna splotła dwa światy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wojna splotła dwa światy</dc:title>
  <dc:creator>Użytkownik</dc:creator>
  <cp:lastModifiedBy>Konto Microsoft</cp:lastModifiedBy>
  <cp:revision>17</cp:revision>
  <dcterms:created xsi:type="dcterms:W3CDTF">2023-05-25T10:22:50Z</dcterms:created>
  <dcterms:modified xsi:type="dcterms:W3CDTF">2023-06-20T05:15:39Z</dcterms:modified>
</cp:coreProperties>
</file>